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63" r:id="rId3"/>
    <p:sldId id="259" r:id="rId4"/>
    <p:sldId id="258" r:id="rId5"/>
    <p:sldId id="260" r:id="rId6"/>
    <p:sldId id="261" r:id="rId7"/>
    <p:sldId id="257"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etje Guichelaar" userId="c3abea92845feb67" providerId="LiveId" clId="{EB2B7D1D-1C7E-4867-BF7F-C97D59D0AC6C}"/>
    <pc:docChg chg="custSel addSld delSld modSld sldOrd">
      <pc:chgData name="greetje Guichelaar" userId="c3abea92845feb67" providerId="LiveId" clId="{EB2B7D1D-1C7E-4867-BF7F-C97D59D0AC6C}" dt="2018-01-04T21:17:32.448" v="127"/>
      <pc:docMkLst>
        <pc:docMk/>
      </pc:docMkLst>
      <pc:sldChg chg="modSp">
        <pc:chgData name="greetje Guichelaar" userId="c3abea92845feb67" providerId="LiveId" clId="{EB2B7D1D-1C7E-4867-BF7F-C97D59D0AC6C}" dt="2018-01-04T21:13:51.711" v="115" actId="27636"/>
        <pc:sldMkLst>
          <pc:docMk/>
          <pc:sldMk cId="998685428" sldId="256"/>
        </pc:sldMkLst>
        <pc:spChg chg="mod">
          <ac:chgData name="greetje Guichelaar" userId="c3abea92845feb67" providerId="LiveId" clId="{EB2B7D1D-1C7E-4867-BF7F-C97D59D0AC6C}" dt="2018-01-04T21:13:51.711" v="115" actId="27636"/>
          <ac:spMkLst>
            <pc:docMk/>
            <pc:sldMk cId="998685428" sldId="256"/>
            <ac:spMk id="2" creationId="{72209977-BFA9-4261-9902-BD34246CF944}"/>
          </ac:spMkLst>
        </pc:spChg>
        <pc:spChg chg="mod">
          <ac:chgData name="greetje Guichelaar" userId="c3abea92845feb67" providerId="LiveId" clId="{EB2B7D1D-1C7E-4867-BF7F-C97D59D0AC6C}" dt="2018-01-04T21:12:56.525" v="114" actId="20577"/>
          <ac:spMkLst>
            <pc:docMk/>
            <pc:sldMk cId="998685428" sldId="256"/>
            <ac:spMk id="3" creationId="{7D8252EC-6595-4E52-A710-1EC9E346C1E8}"/>
          </ac:spMkLst>
        </pc:spChg>
      </pc:sldChg>
      <pc:sldChg chg="addSp delSp modSp ord">
        <pc:chgData name="greetje Guichelaar" userId="c3abea92845feb67" providerId="LiveId" clId="{EB2B7D1D-1C7E-4867-BF7F-C97D59D0AC6C}" dt="2018-01-04T21:16:31.697" v="125"/>
        <pc:sldMkLst>
          <pc:docMk/>
          <pc:sldMk cId="3617667189" sldId="257"/>
        </pc:sldMkLst>
        <pc:spChg chg="add del mod">
          <ac:chgData name="greetje Guichelaar" userId="c3abea92845feb67" providerId="LiveId" clId="{EB2B7D1D-1C7E-4867-BF7F-C97D59D0AC6C}" dt="2018-01-04T21:04:18.756" v="35"/>
          <ac:spMkLst>
            <pc:docMk/>
            <pc:sldMk cId="3617667189" sldId="257"/>
            <ac:spMk id="4" creationId="{7606721C-2AAC-408D-A977-90E565C99C06}"/>
          </ac:spMkLst>
        </pc:spChg>
        <pc:spChg chg="add del mod">
          <ac:chgData name="greetje Guichelaar" userId="c3abea92845feb67" providerId="LiveId" clId="{EB2B7D1D-1C7E-4867-BF7F-C97D59D0AC6C}" dt="2018-01-04T21:04:49.870" v="40"/>
          <ac:spMkLst>
            <pc:docMk/>
            <pc:sldMk cId="3617667189" sldId="257"/>
            <ac:spMk id="5" creationId="{B6C830B2-3C09-4783-838C-3B934D4E0E5B}"/>
          </ac:spMkLst>
        </pc:spChg>
        <pc:spChg chg="add del mod">
          <ac:chgData name="greetje Guichelaar" userId="c3abea92845feb67" providerId="LiveId" clId="{EB2B7D1D-1C7E-4867-BF7F-C97D59D0AC6C}" dt="2018-01-04T21:07:28.947" v="47"/>
          <ac:spMkLst>
            <pc:docMk/>
            <pc:sldMk cId="3617667189" sldId="257"/>
            <ac:spMk id="6" creationId="{016F3CFF-2C1C-4A59-B4D3-13C6672120D0}"/>
          </ac:spMkLst>
        </pc:spChg>
        <pc:spChg chg="add mod">
          <ac:chgData name="greetje Guichelaar" userId="c3abea92845feb67" providerId="LiveId" clId="{EB2B7D1D-1C7E-4867-BF7F-C97D59D0AC6C}" dt="2018-01-04T21:07:24.915" v="45"/>
          <ac:spMkLst>
            <pc:docMk/>
            <pc:sldMk cId="3617667189" sldId="257"/>
            <ac:spMk id="7" creationId="{50258F71-99D0-42C5-8696-E656DF7AED3D}"/>
          </ac:spMkLst>
        </pc:spChg>
        <pc:picChg chg="add mod">
          <ac:chgData name="greetje Guichelaar" userId="c3abea92845feb67" providerId="LiveId" clId="{EB2B7D1D-1C7E-4867-BF7F-C97D59D0AC6C}" dt="2018-01-04T21:04:17.162" v="33" actId="1076"/>
          <ac:picMkLst>
            <pc:docMk/>
            <pc:sldMk cId="3617667189" sldId="257"/>
            <ac:picMk id="3" creationId="{6F8C6FB7-610C-4206-B01E-B1F8AE81E470}"/>
          </ac:picMkLst>
        </pc:picChg>
      </pc:sldChg>
      <pc:sldChg chg="addSp modSp add ord">
        <pc:chgData name="greetje Guichelaar" userId="c3abea92845feb67" providerId="LiveId" clId="{EB2B7D1D-1C7E-4867-BF7F-C97D59D0AC6C}" dt="2018-01-04T21:17:32.448" v="127"/>
        <pc:sldMkLst>
          <pc:docMk/>
          <pc:sldMk cId="988975482" sldId="258"/>
        </pc:sldMkLst>
        <pc:spChg chg="add mod">
          <ac:chgData name="greetje Guichelaar" userId="c3abea92845feb67" providerId="LiveId" clId="{EB2B7D1D-1C7E-4867-BF7F-C97D59D0AC6C}" dt="2018-01-04T21:10:51.851" v="65"/>
          <ac:spMkLst>
            <pc:docMk/>
            <pc:sldMk cId="988975482" sldId="258"/>
            <ac:spMk id="4" creationId="{2F07EC9B-D0D4-4B73-B925-87E7FDF87AC8}"/>
          </ac:spMkLst>
        </pc:spChg>
        <pc:picChg chg="add mod">
          <ac:chgData name="greetje Guichelaar" userId="c3abea92845feb67" providerId="LiveId" clId="{EB2B7D1D-1C7E-4867-BF7F-C97D59D0AC6C}" dt="2018-01-04T21:10:02.812" v="61" actId="14100"/>
          <ac:picMkLst>
            <pc:docMk/>
            <pc:sldMk cId="988975482" sldId="258"/>
            <ac:picMk id="3" creationId="{4AAAC475-B3FE-4DA6-8B8B-59C8D5D18255}"/>
          </ac:picMkLst>
        </pc:picChg>
      </pc:sldChg>
      <pc:sldChg chg="addSp delSp modSp add">
        <pc:chgData name="greetje Guichelaar" userId="c3abea92845feb67" providerId="LiveId" clId="{EB2B7D1D-1C7E-4867-BF7F-C97D59D0AC6C}" dt="2018-01-04T21:03:15.750" v="28"/>
        <pc:sldMkLst>
          <pc:docMk/>
          <pc:sldMk cId="2147505861" sldId="259"/>
        </pc:sldMkLst>
        <pc:spChg chg="add del mod">
          <ac:chgData name="greetje Guichelaar" userId="c3abea92845feb67" providerId="LiveId" clId="{EB2B7D1D-1C7E-4867-BF7F-C97D59D0AC6C}" dt="2018-01-04T21:03:15.750" v="28"/>
          <ac:spMkLst>
            <pc:docMk/>
            <pc:sldMk cId="2147505861" sldId="259"/>
            <ac:spMk id="4" creationId="{8DF6A76F-40DD-480E-A866-9334E7FCCEFC}"/>
          </ac:spMkLst>
        </pc:spChg>
        <pc:spChg chg="add mod">
          <ac:chgData name="greetje Guichelaar" userId="c3abea92845feb67" providerId="LiveId" clId="{EB2B7D1D-1C7E-4867-BF7F-C97D59D0AC6C}" dt="2018-01-04T21:03:06.393" v="26"/>
          <ac:spMkLst>
            <pc:docMk/>
            <pc:sldMk cId="2147505861" sldId="259"/>
            <ac:spMk id="5" creationId="{97DF5472-21D8-45AD-BEB2-9FEC3458F206}"/>
          </ac:spMkLst>
        </pc:spChg>
        <pc:picChg chg="add mod">
          <ac:chgData name="greetje Guichelaar" userId="c3abea92845feb67" providerId="LiveId" clId="{EB2B7D1D-1C7E-4867-BF7F-C97D59D0AC6C}" dt="2018-01-04T21:01:48.177" v="19" actId="1076"/>
          <ac:picMkLst>
            <pc:docMk/>
            <pc:sldMk cId="2147505861" sldId="259"/>
            <ac:picMk id="3" creationId="{71FEF507-D350-402F-8B90-030737AB7153}"/>
          </ac:picMkLst>
        </pc:picChg>
      </pc:sldChg>
      <pc:sldChg chg="addSp modSp add">
        <pc:chgData name="greetje Guichelaar" userId="c3abea92845feb67" providerId="LiveId" clId="{EB2B7D1D-1C7E-4867-BF7F-C97D59D0AC6C}" dt="2018-01-04T20:56:06.762" v="10" actId="27614"/>
        <pc:sldMkLst>
          <pc:docMk/>
          <pc:sldMk cId="917195522" sldId="260"/>
        </pc:sldMkLst>
        <pc:picChg chg="add mod">
          <ac:chgData name="greetje Guichelaar" userId="c3abea92845feb67" providerId="LiveId" clId="{EB2B7D1D-1C7E-4867-BF7F-C97D59D0AC6C}" dt="2018-01-04T20:56:06.762" v="10" actId="27614"/>
          <ac:picMkLst>
            <pc:docMk/>
            <pc:sldMk cId="917195522" sldId="260"/>
            <ac:picMk id="3" creationId="{00325405-6420-4CBD-B5E6-BB8B38E3931B}"/>
          </ac:picMkLst>
        </pc:picChg>
      </pc:sldChg>
      <pc:sldChg chg="addSp modSp add">
        <pc:chgData name="greetje Guichelaar" userId="c3abea92845feb67" providerId="LiveId" clId="{EB2B7D1D-1C7E-4867-BF7F-C97D59D0AC6C}" dt="2018-01-04T21:09:33.786" v="56"/>
        <pc:sldMkLst>
          <pc:docMk/>
          <pc:sldMk cId="3535972779" sldId="261"/>
        </pc:sldMkLst>
        <pc:spChg chg="add mod">
          <ac:chgData name="greetje Guichelaar" userId="c3abea92845feb67" providerId="LiveId" clId="{EB2B7D1D-1C7E-4867-BF7F-C97D59D0AC6C}" dt="2018-01-04T21:09:33.786" v="56"/>
          <ac:spMkLst>
            <pc:docMk/>
            <pc:sldMk cId="3535972779" sldId="261"/>
            <ac:spMk id="4" creationId="{AC91CE34-684E-4C49-B2FA-62191DF1D368}"/>
          </ac:spMkLst>
        </pc:spChg>
        <pc:picChg chg="add mod">
          <ac:chgData name="greetje Guichelaar" userId="c3abea92845feb67" providerId="LiveId" clId="{EB2B7D1D-1C7E-4867-BF7F-C97D59D0AC6C}" dt="2018-01-04T21:08:29.911" v="52" actId="1076"/>
          <ac:picMkLst>
            <pc:docMk/>
            <pc:sldMk cId="3535972779" sldId="261"/>
            <ac:picMk id="3" creationId="{317CA1E9-0462-4C34-9F93-8D1B31105140}"/>
          </ac:picMkLst>
        </pc:picChg>
      </pc:sldChg>
      <pc:sldChg chg="addSp add del">
        <pc:chgData name="greetje Guichelaar" userId="c3abea92845feb67" providerId="LiveId" clId="{EB2B7D1D-1C7E-4867-BF7F-C97D59D0AC6C}" dt="2018-01-04T21:16:37.985" v="126" actId="2696"/>
        <pc:sldMkLst>
          <pc:docMk/>
          <pc:sldMk cId="1156865500" sldId="262"/>
        </pc:sldMkLst>
        <pc:spChg chg="add">
          <ac:chgData name="greetje Guichelaar" userId="c3abea92845feb67" providerId="LiveId" clId="{EB2B7D1D-1C7E-4867-BF7F-C97D59D0AC6C}" dt="2018-01-04T20:58:51.023" v="15"/>
          <ac:spMkLst>
            <pc:docMk/>
            <pc:sldMk cId="1156865500" sldId="262"/>
            <ac:spMk id="2" creationId="{2EC0D653-E547-4D49-921B-193836BF17D5}"/>
          </ac:spMkLst>
        </pc:spChg>
      </pc:sldChg>
      <pc:sldChg chg="modSp add ord">
        <pc:chgData name="greetje Guichelaar" userId="c3abea92845feb67" providerId="LiveId" clId="{EB2B7D1D-1C7E-4867-BF7F-C97D59D0AC6C}" dt="2018-01-04T21:15:35.579" v="124" actId="113"/>
        <pc:sldMkLst>
          <pc:docMk/>
          <pc:sldMk cId="3423499095" sldId="263"/>
        </pc:sldMkLst>
        <pc:spChg chg="mod">
          <ac:chgData name="greetje Guichelaar" userId="c3abea92845feb67" providerId="LiveId" clId="{EB2B7D1D-1C7E-4867-BF7F-C97D59D0AC6C}" dt="2018-01-04T21:15:35.579" v="124" actId="113"/>
          <ac:spMkLst>
            <pc:docMk/>
            <pc:sldMk cId="3423499095" sldId="263"/>
            <ac:spMk id="2" creationId="{5E7E08B5-9DDC-40CB-AB34-D0807481BB1E}"/>
          </ac:spMkLst>
        </pc:spChg>
        <pc:spChg chg="mod">
          <ac:chgData name="greetje Guichelaar" userId="c3abea92845feb67" providerId="LiveId" clId="{EB2B7D1D-1C7E-4867-BF7F-C97D59D0AC6C}" dt="2018-01-04T21:14:54.946" v="120" actId="255"/>
          <ac:spMkLst>
            <pc:docMk/>
            <pc:sldMk cId="3423499095" sldId="263"/>
            <ac:spMk id="3" creationId="{4541B167-96F5-4119-98C1-51C14388184A}"/>
          </ac:spMkLst>
        </pc:spChg>
      </pc:sldChg>
      <pc:sldChg chg="add del">
        <pc:chgData name="greetje Guichelaar" userId="c3abea92845feb67" providerId="LiveId" clId="{EB2B7D1D-1C7E-4867-BF7F-C97D59D0AC6C}" dt="2018-01-04T21:08:01.838" v="49" actId="2696"/>
        <pc:sldMkLst>
          <pc:docMk/>
          <pc:sldMk cId="639569949" sldId="264"/>
        </pc:sldMkLst>
      </pc:sldChg>
      <pc:sldChg chg="add del">
        <pc:chgData name="greetje Guichelaar" userId="c3abea92845feb67" providerId="LiveId" clId="{EB2B7D1D-1C7E-4867-BF7F-C97D59D0AC6C}" dt="2018-01-04T21:08:06.102" v="50" actId="2696"/>
        <pc:sldMkLst>
          <pc:docMk/>
          <pc:sldMk cId="2601433679" sldId="26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A3FB7021-FCCD-442C-8A55-967FCBCBE603}" type="datetimeFigureOut">
              <a:rPr lang="nl-NL" smtClean="0"/>
              <a:t>4-1-2018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FDE0F97-8139-4DD9-902C-D536EECC05DE}" type="slidenum">
              <a:rPr lang="nl-NL" smtClean="0"/>
              <a:t>‹nr.›</a:t>
            </a:fld>
            <a:endParaRPr lang="nl-NL"/>
          </a:p>
        </p:txBody>
      </p:sp>
    </p:spTree>
    <p:extLst>
      <p:ext uri="{BB962C8B-B14F-4D97-AF65-F5344CB8AC3E}">
        <p14:creationId xmlns:p14="http://schemas.microsoft.com/office/powerpoint/2010/main" val="3350508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3FB7021-FCCD-442C-8A55-967FCBCBE603}" type="datetimeFigureOut">
              <a:rPr lang="nl-NL" smtClean="0"/>
              <a:t>4-1-2018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FDE0F97-8139-4DD9-902C-D536EECC05DE}" type="slidenum">
              <a:rPr lang="nl-NL" smtClean="0"/>
              <a:t>‹nr.›</a:t>
            </a:fld>
            <a:endParaRPr lang="nl-NL"/>
          </a:p>
        </p:txBody>
      </p:sp>
    </p:spTree>
    <p:extLst>
      <p:ext uri="{BB962C8B-B14F-4D97-AF65-F5344CB8AC3E}">
        <p14:creationId xmlns:p14="http://schemas.microsoft.com/office/powerpoint/2010/main" val="2633784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3FB7021-FCCD-442C-8A55-967FCBCBE603}" type="datetimeFigureOut">
              <a:rPr lang="nl-NL" smtClean="0"/>
              <a:t>4-1-2018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FDE0F97-8139-4DD9-902C-D536EECC05DE}" type="slidenum">
              <a:rPr lang="nl-NL" smtClean="0"/>
              <a:t>‹nr.›</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45891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3FB7021-FCCD-442C-8A55-967FCBCBE603}" type="datetimeFigureOut">
              <a:rPr lang="nl-NL" smtClean="0"/>
              <a:t>4-1-2018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FDE0F97-8139-4DD9-902C-D536EECC05DE}" type="slidenum">
              <a:rPr lang="nl-NL" smtClean="0"/>
              <a:t>‹nr.›</a:t>
            </a:fld>
            <a:endParaRPr lang="nl-NL"/>
          </a:p>
        </p:txBody>
      </p:sp>
    </p:spTree>
    <p:extLst>
      <p:ext uri="{BB962C8B-B14F-4D97-AF65-F5344CB8AC3E}">
        <p14:creationId xmlns:p14="http://schemas.microsoft.com/office/powerpoint/2010/main" val="1939430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3FB7021-FCCD-442C-8A55-967FCBCBE603}" type="datetimeFigureOut">
              <a:rPr lang="nl-NL" smtClean="0"/>
              <a:t>4-1-2018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FDE0F97-8139-4DD9-902C-D536EECC05DE}"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34024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3FB7021-FCCD-442C-8A55-967FCBCBE603}" type="datetimeFigureOut">
              <a:rPr lang="nl-NL" smtClean="0"/>
              <a:t>4-1-2018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FDE0F97-8139-4DD9-902C-D536EECC05DE}" type="slidenum">
              <a:rPr lang="nl-NL" smtClean="0"/>
              <a:t>‹nr.›</a:t>
            </a:fld>
            <a:endParaRPr lang="nl-NL"/>
          </a:p>
        </p:txBody>
      </p:sp>
    </p:spTree>
    <p:extLst>
      <p:ext uri="{BB962C8B-B14F-4D97-AF65-F5344CB8AC3E}">
        <p14:creationId xmlns:p14="http://schemas.microsoft.com/office/powerpoint/2010/main" val="1085800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3FB7021-FCCD-442C-8A55-967FCBCBE603}" type="datetimeFigureOut">
              <a:rPr lang="nl-NL" smtClean="0"/>
              <a:t>4-1-2018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FDE0F97-8139-4DD9-902C-D536EECC05DE}" type="slidenum">
              <a:rPr lang="nl-NL" smtClean="0"/>
              <a:t>‹nr.›</a:t>
            </a:fld>
            <a:endParaRPr lang="nl-NL"/>
          </a:p>
        </p:txBody>
      </p:sp>
    </p:spTree>
    <p:extLst>
      <p:ext uri="{BB962C8B-B14F-4D97-AF65-F5344CB8AC3E}">
        <p14:creationId xmlns:p14="http://schemas.microsoft.com/office/powerpoint/2010/main" val="758262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3FB7021-FCCD-442C-8A55-967FCBCBE603}" type="datetimeFigureOut">
              <a:rPr lang="nl-NL" smtClean="0"/>
              <a:t>4-1-2018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FDE0F97-8139-4DD9-902C-D536EECC05DE}" type="slidenum">
              <a:rPr lang="nl-NL" smtClean="0"/>
              <a:t>‹nr.›</a:t>
            </a:fld>
            <a:endParaRPr lang="nl-NL"/>
          </a:p>
        </p:txBody>
      </p:sp>
    </p:spTree>
    <p:extLst>
      <p:ext uri="{BB962C8B-B14F-4D97-AF65-F5344CB8AC3E}">
        <p14:creationId xmlns:p14="http://schemas.microsoft.com/office/powerpoint/2010/main" val="275914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3FB7021-FCCD-442C-8A55-967FCBCBE603}" type="datetimeFigureOut">
              <a:rPr lang="nl-NL" smtClean="0"/>
              <a:t>4-1-2018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FDE0F97-8139-4DD9-902C-D536EECC05DE}" type="slidenum">
              <a:rPr lang="nl-NL" smtClean="0"/>
              <a:t>‹nr.›</a:t>
            </a:fld>
            <a:endParaRPr lang="nl-NL"/>
          </a:p>
        </p:txBody>
      </p:sp>
    </p:spTree>
    <p:extLst>
      <p:ext uri="{BB962C8B-B14F-4D97-AF65-F5344CB8AC3E}">
        <p14:creationId xmlns:p14="http://schemas.microsoft.com/office/powerpoint/2010/main" val="3355645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3FB7021-FCCD-442C-8A55-967FCBCBE603}" type="datetimeFigureOut">
              <a:rPr lang="nl-NL" smtClean="0"/>
              <a:t>4-1-2018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FDE0F97-8139-4DD9-902C-D536EECC05DE}" type="slidenum">
              <a:rPr lang="nl-NL" smtClean="0"/>
              <a:t>‹nr.›</a:t>
            </a:fld>
            <a:endParaRPr lang="nl-NL"/>
          </a:p>
        </p:txBody>
      </p:sp>
    </p:spTree>
    <p:extLst>
      <p:ext uri="{BB962C8B-B14F-4D97-AF65-F5344CB8AC3E}">
        <p14:creationId xmlns:p14="http://schemas.microsoft.com/office/powerpoint/2010/main" val="1136177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A3FB7021-FCCD-442C-8A55-967FCBCBE603}" type="datetimeFigureOut">
              <a:rPr lang="nl-NL" smtClean="0"/>
              <a:t>4-1-2018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FDE0F97-8139-4DD9-902C-D536EECC05DE}" type="slidenum">
              <a:rPr lang="nl-NL" smtClean="0"/>
              <a:t>‹nr.›</a:t>
            </a:fld>
            <a:endParaRPr lang="nl-NL"/>
          </a:p>
        </p:txBody>
      </p:sp>
    </p:spTree>
    <p:extLst>
      <p:ext uri="{BB962C8B-B14F-4D97-AF65-F5344CB8AC3E}">
        <p14:creationId xmlns:p14="http://schemas.microsoft.com/office/powerpoint/2010/main" val="2035907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A3FB7021-FCCD-442C-8A55-967FCBCBE603}" type="datetimeFigureOut">
              <a:rPr lang="nl-NL" smtClean="0"/>
              <a:t>4-1-2018</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FDE0F97-8139-4DD9-902C-D536EECC05DE}" type="slidenum">
              <a:rPr lang="nl-NL" smtClean="0"/>
              <a:t>‹nr.›</a:t>
            </a:fld>
            <a:endParaRPr lang="nl-NL"/>
          </a:p>
        </p:txBody>
      </p:sp>
    </p:spTree>
    <p:extLst>
      <p:ext uri="{BB962C8B-B14F-4D97-AF65-F5344CB8AC3E}">
        <p14:creationId xmlns:p14="http://schemas.microsoft.com/office/powerpoint/2010/main" val="2140791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A3FB7021-FCCD-442C-8A55-967FCBCBE603}" type="datetimeFigureOut">
              <a:rPr lang="nl-NL" smtClean="0"/>
              <a:t>4-1-2018</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FDE0F97-8139-4DD9-902C-D536EECC05DE}" type="slidenum">
              <a:rPr lang="nl-NL" smtClean="0"/>
              <a:t>‹nr.›</a:t>
            </a:fld>
            <a:endParaRPr lang="nl-NL"/>
          </a:p>
        </p:txBody>
      </p:sp>
    </p:spTree>
    <p:extLst>
      <p:ext uri="{BB962C8B-B14F-4D97-AF65-F5344CB8AC3E}">
        <p14:creationId xmlns:p14="http://schemas.microsoft.com/office/powerpoint/2010/main" val="3639727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FB7021-FCCD-442C-8A55-967FCBCBE603}" type="datetimeFigureOut">
              <a:rPr lang="nl-NL" smtClean="0"/>
              <a:t>4-1-2018</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FDE0F97-8139-4DD9-902C-D536EECC05DE}" type="slidenum">
              <a:rPr lang="nl-NL" smtClean="0"/>
              <a:t>‹nr.›</a:t>
            </a:fld>
            <a:endParaRPr lang="nl-NL"/>
          </a:p>
        </p:txBody>
      </p:sp>
    </p:spTree>
    <p:extLst>
      <p:ext uri="{BB962C8B-B14F-4D97-AF65-F5344CB8AC3E}">
        <p14:creationId xmlns:p14="http://schemas.microsoft.com/office/powerpoint/2010/main" val="3269215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A3FB7021-FCCD-442C-8A55-967FCBCBE603}" type="datetimeFigureOut">
              <a:rPr lang="nl-NL" smtClean="0"/>
              <a:t>4-1-2018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FDE0F97-8139-4DD9-902C-D536EECC05DE}" type="slidenum">
              <a:rPr lang="nl-NL" smtClean="0"/>
              <a:t>‹nr.›</a:t>
            </a:fld>
            <a:endParaRPr lang="nl-NL"/>
          </a:p>
        </p:txBody>
      </p:sp>
    </p:spTree>
    <p:extLst>
      <p:ext uri="{BB962C8B-B14F-4D97-AF65-F5344CB8AC3E}">
        <p14:creationId xmlns:p14="http://schemas.microsoft.com/office/powerpoint/2010/main" val="3155140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A3FB7021-FCCD-442C-8A55-967FCBCBE603}" type="datetimeFigureOut">
              <a:rPr lang="nl-NL" smtClean="0"/>
              <a:t>4-1-2018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FDE0F97-8139-4DD9-902C-D536EECC05DE}" type="slidenum">
              <a:rPr lang="nl-NL" smtClean="0"/>
              <a:t>‹nr.›</a:t>
            </a:fld>
            <a:endParaRPr lang="nl-NL"/>
          </a:p>
        </p:txBody>
      </p:sp>
    </p:spTree>
    <p:extLst>
      <p:ext uri="{BB962C8B-B14F-4D97-AF65-F5344CB8AC3E}">
        <p14:creationId xmlns:p14="http://schemas.microsoft.com/office/powerpoint/2010/main" val="1359981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3FB7021-FCCD-442C-8A55-967FCBCBE603}" type="datetimeFigureOut">
              <a:rPr lang="nl-NL" smtClean="0"/>
              <a:t>4-1-2018</a:t>
            </a:fld>
            <a:endParaRPr lang="nl-N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FDE0F97-8139-4DD9-902C-D536EECC05DE}" type="slidenum">
              <a:rPr lang="nl-NL" smtClean="0"/>
              <a:t>‹nr.›</a:t>
            </a:fld>
            <a:endParaRPr lang="nl-NL"/>
          </a:p>
        </p:txBody>
      </p:sp>
    </p:spTree>
    <p:extLst>
      <p:ext uri="{BB962C8B-B14F-4D97-AF65-F5344CB8AC3E}">
        <p14:creationId xmlns:p14="http://schemas.microsoft.com/office/powerpoint/2010/main" val="419307718"/>
      </p:ext>
    </p:extLst>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209977-BFA9-4261-9902-BD34246CF944}"/>
              </a:ext>
            </a:extLst>
          </p:cNvPr>
          <p:cNvSpPr>
            <a:spLocks noGrp="1"/>
          </p:cNvSpPr>
          <p:nvPr>
            <p:ph type="ctrTitle"/>
          </p:nvPr>
        </p:nvSpPr>
        <p:spPr/>
        <p:txBody>
          <a:bodyPr>
            <a:normAutofit fontScale="90000"/>
          </a:bodyPr>
          <a:lstStyle/>
          <a:p>
            <a:r>
              <a:rPr lang="nl-NL" sz="7200" b="1" dirty="0" err="1">
                <a:latin typeface="Bradley Hand ITC" panose="03070402050302030203" pitchFamily="66" charset="0"/>
              </a:rPr>
              <a:t>Eeuwigheids</a:t>
            </a:r>
            <a:r>
              <a:rPr lang="nl-NL" sz="7200" b="1" dirty="0">
                <a:latin typeface="Bradley Hand ITC" panose="03070402050302030203" pitchFamily="66" charset="0"/>
              </a:rPr>
              <a:t> zondag 2017</a:t>
            </a:r>
          </a:p>
        </p:txBody>
      </p:sp>
      <p:sp>
        <p:nvSpPr>
          <p:cNvPr id="3" name="Ondertitel 2">
            <a:extLst>
              <a:ext uri="{FF2B5EF4-FFF2-40B4-BE49-F238E27FC236}">
                <a16:creationId xmlns:a16="http://schemas.microsoft.com/office/drawing/2014/main" id="{7D8252EC-6595-4E52-A710-1EC9E346C1E8}"/>
              </a:ext>
            </a:extLst>
          </p:cNvPr>
          <p:cNvSpPr>
            <a:spLocks noGrp="1"/>
          </p:cNvSpPr>
          <p:nvPr>
            <p:ph type="subTitle" idx="1"/>
          </p:nvPr>
        </p:nvSpPr>
        <p:spPr/>
        <p:txBody>
          <a:bodyPr/>
          <a:lstStyle/>
          <a:p>
            <a:r>
              <a:rPr lang="nl-NL" dirty="0"/>
              <a:t>Symbolische schikking.</a:t>
            </a:r>
          </a:p>
          <a:p>
            <a:r>
              <a:rPr lang="nl-NL" dirty="0"/>
              <a:t>Laatste zondag kerkelijk jaar 2017</a:t>
            </a:r>
          </a:p>
        </p:txBody>
      </p:sp>
    </p:spTree>
    <p:extLst>
      <p:ext uri="{BB962C8B-B14F-4D97-AF65-F5344CB8AC3E}">
        <p14:creationId xmlns:p14="http://schemas.microsoft.com/office/powerpoint/2010/main" val="998685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7E08B5-9DDC-40CB-AB34-D0807481BB1E}"/>
              </a:ext>
            </a:extLst>
          </p:cNvPr>
          <p:cNvSpPr>
            <a:spLocks noGrp="1"/>
          </p:cNvSpPr>
          <p:nvPr>
            <p:ph type="title"/>
          </p:nvPr>
        </p:nvSpPr>
        <p:spPr/>
        <p:txBody>
          <a:bodyPr>
            <a:normAutofit fontScale="90000"/>
          </a:bodyPr>
          <a:lstStyle/>
          <a:p>
            <a:r>
              <a:rPr lang="nl-NL" sz="4900" b="1" dirty="0">
                <a:latin typeface="Bradley Hand ITC" panose="03070402050302030203" pitchFamily="66" charset="0"/>
              </a:rPr>
              <a:t>Uitleg bloemschikking; </a:t>
            </a:r>
            <a:r>
              <a:rPr lang="nl-NL" sz="4900" b="1" dirty="0" err="1">
                <a:latin typeface="Bradley Hand ITC" panose="03070402050302030203" pitchFamily="66" charset="0"/>
              </a:rPr>
              <a:t>Eeuwigheids</a:t>
            </a:r>
            <a:r>
              <a:rPr lang="nl-NL" sz="4900" b="1" dirty="0">
                <a:latin typeface="Bradley Hand ITC" panose="03070402050302030203" pitchFamily="66" charset="0"/>
              </a:rPr>
              <a:t> zondag 2017</a:t>
            </a:r>
            <a:br>
              <a:rPr lang="nl-NL" dirty="0"/>
            </a:br>
            <a:r>
              <a:rPr lang="nl-NL" dirty="0"/>
              <a:t> </a:t>
            </a:r>
            <a:br>
              <a:rPr lang="nl-NL" dirty="0"/>
            </a:br>
            <a:endParaRPr lang="nl-NL" dirty="0"/>
          </a:p>
        </p:txBody>
      </p:sp>
      <p:sp>
        <p:nvSpPr>
          <p:cNvPr id="3" name="Tijdelijke aanduiding voor inhoud 2">
            <a:extLst>
              <a:ext uri="{FF2B5EF4-FFF2-40B4-BE49-F238E27FC236}">
                <a16:creationId xmlns:a16="http://schemas.microsoft.com/office/drawing/2014/main" id="{4541B167-96F5-4119-98C1-51C14388184A}"/>
              </a:ext>
            </a:extLst>
          </p:cNvPr>
          <p:cNvSpPr>
            <a:spLocks noGrp="1"/>
          </p:cNvSpPr>
          <p:nvPr>
            <p:ph idx="1"/>
          </p:nvPr>
        </p:nvSpPr>
        <p:spPr/>
        <p:txBody>
          <a:bodyPr/>
          <a:lstStyle/>
          <a:p>
            <a:r>
              <a:rPr lang="nl-NL" sz="2400" dirty="0">
                <a:latin typeface="Calibri" panose="020F0502020204030204" pitchFamily="34" charset="0"/>
                <a:cs typeface="Calibri" panose="020F0502020204030204" pitchFamily="34" charset="0"/>
              </a:rPr>
              <a:t>Ook voor deze laatste zondag van het kerkelijke jaar , Eeuwigheidszondag  genoemd, hebben we gezorgd voor een symbolische schikking.</a:t>
            </a:r>
          </a:p>
          <a:p>
            <a:r>
              <a:rPr lang="nl-NL" sz="2400" dirty="0">
                <a:latin typeface="Calibri" panose="020F0502020204030204" pitchFamily="34" charset="0"/>
                <a:cs typeface="Calibri" panose="020F0502020204030204" pitchFamily="34" charset="0"/>
              </a:rPr>
              <a:t> </a:t>
            </a:r>
          </a:p>
          <a:p>
            <a:endParaRPr lang="nl-NL" dirty="0"/>
          </a:p>
        </p:txBody>
      </p:sp>
    </p:spTree>
    <p:extLst>
      <p:ext uri="{BB962C8B-B14F-4D97-AF65-F5344CB8AC3E}">
        <p14:creationId xmlns:p14="http://schemas.microsoft.com/office/powerpoint/2010/main" val="3423499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muur, binnen, tafel&#10;&#10;Beschrijving is gegenereerd met zeer hoge betrouwbaarheid">
            <a:extLst>
              <a:ext uri="{FF2B5EF4-FFF2-40B4-BE49-F238E27FC236}">
                <a16:creationId xmlns:a16="http://schemas.microsoft.com/office/drawing/2014/main" id="{71FEF507-D350-402F-8B90-030737AB71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 y="-132080"/>
            <a:ext cx="9144000" cy="6858000"/>
          </a:xfrm>
          <a:prstGeom prst="rect">
            <a:avLst/>
          </a:prstGeom>
        </p:spPr>
      </p:pic>
      <p:sp>
        <p:nvSpPr>
          <p:cNvPr id="5" name="Tekstvak 4">
            <a:extLst>
              <a:ext uri="{FF2B5EF4-FFF2-40B4-BE49-F238E27FC236}">
                <a16:creationId xmlns:a16="http://schemas.microsoft.com/office/drawing/2014/main" id="{97DF5472-21D8-45AD-BEB2-9FEC3458F206}"/>
              </a:ext>
            </a:extLst>
          </p:cNvPr>
          <p:cNvSpPr txBox="1"/>
          <p:nvPr/>
        </p:nvSpPr>
        <p:spPr>
          <a:xfrm>
            <a:off x="8890000" y="640080"/>
            <a:ext cx="3322320" cy="3416320"/>
          </a:xfrm>
          <a:prstGeom prst="rect">
            <a:avLst/>
          </a:prstGeom>
          <a:noFill/>
        </p:spPr>
        <p:txBody>
          <a:bodyPr wrap="square" rtlCol="0">
            <a:spAutoFit/>
          </a:bodyPr>
          <a:lstStyle/>
          <a:p>
            <a:r>
              <a:rPr lang="nl-NL"/>
              <a:t>U ziet hier op de tafel als basis twee driehoeken staan die verbeelden drie punten, geloof hoop en liefde. Iets wat gelovigen in Christus hun hele leven meedragen.  Middenin ziet u Calla’s die  naar de mensen wijzen die vanuit hun geloof, hoop en liefde de weg gaan, en uitzien naar het Licht van Christus. Zie de kaars aan het eind.</a:t>
            </a:r>
          </a:p>
        </p:txBody>
      </p:sp>
    </p:spTree>
    <p:extLst>
      <p:ext uri="{BB962C8B-B14F-4D97-AF65-F5344CB8AC3E}">
        <p14:creationId xmlns:p14="http://schemas.microsoft.com/office/powerpoint/2010/main" val="2147505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afel, binnen, muur, bloem&#10;&#10;Beschrijving is gegenereerd met zeer hoge betrouwbaarheid">
            <a:extLst>
              <a:ext uri="{FF2B5EF4-FFF2-40B4-BE49-F238E27FC236}">
                <a16:creationId xmlns:a16="http://schemas.microsoft.com/office/drawing/2014/main" id="{4AAAC475-B3FE-4DA6-8B8B-59C8D5D182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 y="223520"/>
            <a:ext cx="6868160" cy="6207760"/>
          </a:xfrm>
          <a:prstGeom prst="rect">
            <a:avLst/>
          </a:prstGeom>
        </p:spPr>
      </p:pic>
      <p:sp>
        <p:nvSpPr>
          <p:cNvPr id="4" name="Tekstvak 3">
            <a:extLst>
              <a:ext uri="{FF2B5EF4-FFF2-40B4-BE49-F238E27FC236}">
                <a16:creationId xmlns:a16="http://schemas.microsoft.com/office/drawing/2014/main" id="{2F07EC9B-D0D4-4B73-B925-87E7FDF87AC8}"/>
              </a:ext>
            </a:extLst>
          </p:cNvPr>
          <p:cNvSpPr txBox="1"/>
          <p:nvPr/>
        </p:nvSpPr>
        <p:spPr>
          <a:xfrm>
            <a:off x="7569200" y="223520"/>
            <a:ext cx="4318000" cy="3693319"/>
          </a:xfrm>
          <a:prstGeom prst="rect">
            <a:avLst/>
          </a:prstGeom>
          <a:noFill/>
        </p:spPr>
        <p:txBody>
          <a:bodyPr wrap="square" rtlCol="0">
            <a:spAutoFit/>
          </a:bodyPr>
          <a:lstStyle/>
          <a:p>
            <a:r>
              <a:rPr lang="nl-NL"/>
              <a:t>Deze zondag gedenken we hen die ons zijn voorgegaan. We noemen namen waarmee we een mensenleven verbonden weten, die leefden in ons midden. Verbonden met ons en verbonden met het Licht van de Eeuwige. </a:t>
            </a:r>
          </a:p>
          <a:p>
            <a:r>
              <a:rPr lang="nl-NL"/>
              <a:t>Zo ziet u een vaas met een kring van met de altijd groene klimop die de eeuwige trouw van God in ons leven symboliseert. In het midden de rode rozen die verbeelden de nabestaanden van hen die ons dit jaar zijn voorgegaan. Gedragen door Gods liefdevolle nabijheid;  het groene blad.</a:t>
            </a:r>
          </a:p>
        </p:txBody>
      </p:sp>
    </p:spTree>
    <p:extLst>
      <p:ext uri="{BB962C8B-B14F-4D97-AF65-F5344CB8AC3E}">
        <p14:creationId xmlns:p14="http://schemas.microsoft.com/office/powerpoint/2010/main" val="988975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muur, binnen, vloer, tafel&#10;&#10;Beschrijving is gegenereerd met zeer hoge betrouwbaarheid">
            <a:extLst>
              <a:ext uri="{FF2B5EF4-FFF2-40B4-BE49-F238E27FC236}">
                <a16:creationId xmlns:a16="http://schemas.microsoft.com/office/drawing/2014/main" id="{00325405-6420-4CBD-B5E6-BB8B38E393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917195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muur, binnen, bloem, tafel&#10;&#10;Beschrijving is gegenereerd met zeer hoge betrouwbaarheid">
            <a:extLst>
              <a:ext uri="{FF2B5EF4-FFF2-40B4-BE49-F238E27FC236}">
                <a16:creationId xmlns:a16="http://schemas.microsoft.com/office/drawing/2014/main" id="{317CA1E9-0462-4C34-9F93-8D1B31105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890" y="0"/>
            <a:ext cx="5143500" cy="6858000"/>
          </a:xfrm>
          <a:prstGeom prst="rect">
            <a:avLst/>
          </a:prstGeom>
        </p:spPr>
      </p:pic>
      <p:sp>
        <p:nvSpPr>
          <p:cNvPr id="4" name="Tekstvak 3">
            <a:extLst>
              <a:ext uri="{FF2B5EF4-FFF2-40B4-BE49-F238E27FC236}">
                <a16:creationId xmlns:a16="http://schemas.microsoft.com/office/drawing/2014/main" id="{AC91CE34-684E-4C49-B2FA-62191DF1D368}"/>
              </a:ext>
            </a:extLst>
          </p:cNvPr>
          <p:cNvSpPr txBox="1"/>
          <p:nvPr/>
        </p:nvSpPr>
        <p:spPr>
          <a:xfrm>
            <a:off x="6096000" y="355600"/>
            <a:ext cx="5831840" cy="1200329"/>
          </a:xfrm>
          <a:prstGeom prst="rect">
            <a:avLst/>
          </a:prstGeom>
          <a:noFill/>
        </p:spPr>
        <p:txBody>
          <a:bodyPr wrap="square" rtlCol="0">
            <a:spAutoFit/>
          </a:bodyPr>
          <a:lstStyle/>
          <a:p>
            <a:r>
              <a:rPr lang="nl-NL"/>
              <a:t>Tijdens de dienst komen er in de schikking nog vijf witte rozen. Vier symboliseren de mensen die ons zijn ontvallen en de vijfde roos is voor de mensen die niet met name worden genoemd, maar wel met ons verbonden zijn.</a:t>
            </a:r>
          </a:p>
        </p:txBody>
      </p:sp>
    </p:spTree>
    <p:extLst>
      <p:ext uri="{BB962C8B-B14F-4D97-AF65-F5344CB8AC3E}">
        <p14:creationId xmlns:p14="http://schemas.microsoft.com/office/powerpoint/2010/main" val="3535972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afel, binnen, voedsel&#10;&#10;Beschrijving is gegenereerd met hoge betrouwbaarheid">
            <a:extLst>
              <a:ext uri="{FF2B5EF4-FFF2-40B4-BE49-F238E27FC236}">
                <a16:creationId xmlns:a16="http://schemas.microsoft.com/office/drawing/2014/main" id="{6F8C6FB7-610C-4206-B01E-B1F8AE81E4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589" y="482600"/>
            <a:ext cx="7345680" cy="5892800"/>
          </a:xfrm>
          <a:prstGeom prst="rect">
            <a:avLst/>
          </a:prstGeom>
        </p:spPr>
      </p:pic>
      <p:sp>
        <p:nvSpPr>
          <p:cNvPr id="7" name="Tekstvak 6">
            <a:extLst>
              <a:ext uri="{FF2B5EF4-FFF2-40B4-BE49-F238E27FC236}">
                <a16:creationId xmlns:a16="http://schemas.microsoft.com/office/drawing/2014/main" id="{50258F71-99D0-42C5-8696-E656DF7AED3D}"/>
              </a:ext>
            </a:extLst>
          </p:cNvPr>
          <p:cNvSpPr txBox="1"/>
          <p:nvPr/>
        </p:nvSpPr>
        <p:spPr>
          <a:xfrm>
            <a:off x="8219440" y="635000"/>
            <a:ext cx="3781371" cy="5355312"/>
          </a:xfrm>
          <a:prstGeom prst="rect">
            <a:avLst/>
          </a:prstGeom>
          <a:noFill/>
        </p:spPr>
        <p:txBody>
          <a:bodyPr wrap="square" rtlCol="0">
            <a:spAutoFit/>
          </a:bodyPr>
          <a:lstStyle/>
          <a:p>
            <a:r>
              <a:rPr lang="nl-NL"/>
              <a:t> U ziet hier ook stenen met namen van de overledenen liggen op het vingervormige blad, a.h.w. gedragen in Gods handen. De vijf kaarsen staan als teken van Gods liefde in Jezus Christus. Vier voor de mensen uit onze gemeente en  één voor de mensen die met ons verbonden zijn, voor het verdriet van jou , voor het verdriet van de heel de wereld.</a:t>
            </a:r>
          </a:p>
          <a:p>
            <a:r>
              <a:rPr lang="nl-NL"/>
              <a:t>Waarom die kaarsen? Als een getuigenis dat wie gelooft, leeft in het licht, voor altijd. Jezus heeft gezegd “Ik ben het Licht voor de wereld”. Als je Mij volgt leef je niet meer in het donker, dan hoor je bij het licht dat leven geeft. Dit licht is sterker dan de duisternis van het verdriet om hen die ons zijn voorgegaan </a:t>
            </a:r>
          </a:p>
        </p:txBody>
      </p:sp>
    </p:spTree>
    <p:extLst>
      <p:ext uri="{BB962C8B-B14F-4D97-AF65-F5344CB8AC3E}">
        <p14:creationId xmlns:p14="http://schemas.microsoft.com/office/powerpoint/2010/main" val="361766718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663</TotalTime>
  <Words>383</Words>
  <Application>Microsoft Office PowerPoint</Application>
  <PresentationFormat>Breedbeeld</PresentationFormat>
  <Paragraphs>12</Paragraphs>
  <Slides>7</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7</vt:i4>
      </vt:variant>
    </vt:vector>
  </HeadingPairs>
  <TitlesOfParts>
    <vt:vector size="13" baseType="lpstr">
      <vt:lpstr>Arial</vt:lpstr>
      <vt:lpstr>Bradley Hand ITC</vt:lpstr>
      <vt:lpstr>Calibri</vt:lpstr>
      <vt:lpstr>Trebuchet MS</vt:lpstr>
      <vt:lpstr>Wingdings 3</vt:lpstr>
      <vt:lpstr>Facet</vt:lpstr>
      <vt:lpstr>Eeuwigheids zondag 2017</vt:lpstr>
      <vt:lpstr>Uitleg bloemschikking; Eeuwigheids zondag 2017   </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Eeuwigheids zondag 2017</dc:title>
  <dc:creator>greetje Guichelaar</dc:creator>
  <cp:lastModifiedBy>greetje Guichelaar</cp:lastModifiedBy>
  <cp:revision>3</cp:revision>
  <dcterms:created xsi:type="dcterms:W3CDTF">2018-01-04T10:11:46Z</dcterms:created>
  <dcterms:modified xsi:type="dcterms:W3CDTF">2018-01-04T21:18:30Z</dcterms:modified>
</cp:coreProperties>
</file>